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15"/>
  </p:notesMasterIdLst>
  <p:sldIdLst>
    <p:sldId id="256" r:id="rId3"/>
    <p:sldId id="257" r:id="rId4"/>
    <p:sldId id="258" r:id="rId5"/>
    <p:sldId id="260" r:id="rId6"/>
    <p:sldId id="261" r:id="rId7"/>
    <p:sldId id="262" r:id="rId8"/>
    <p:sldId id="269" r:id="rId9"/>
    <p:sldId id="259" r:id="rId10"/>
    <p:sldId id="266" r:id="rId11"/>
    <p:sldId id="270" r:id="rId12"/>
    <p:sldId id="267" r:id="rId13"/>
    <p:sldId id="26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Gill Sans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0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636145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9" name="Google Shape;13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7339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4" name="Google Shape;18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marL="914400" lvl="1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marL="1371600" lvl="2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marL="2743200" lvl="5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2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 rot="5400000">
            <a:off x="4545009" y="324172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 rot="5400000">
            <a:off x="2838641" y="329756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>
            <a:spLocks noGrp="1"/>
          </p:cNvSpPr>
          <p:nvPr>
            <p:ph type="pic" idx="2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804672" y="6236208"/>
            <a:ext cx="5124797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3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4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0" cap="none">
                <a:solidFill>
                  <a:srgbClr val="6B8890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sz="19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608984"/>
            <a:ext cx="9332146" cy="5249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>
            <a:alpha val="0"/>
          </a:schemeClr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0" y="-1"/>
            <a:ext cx="12192000" cy="227105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14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2231136" y="576221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PROJECT SKETCH</a:t>
            </a:r>
            <a:endParaRPr dirty="0"/>
          </a:p>
        </p:txBody>
      </p:sp>
      <p:pic>
        <p:nvPicPr>
          <p:cNvPr id="7" name="Picture 6" descr="A paper with drawings on it&#10;&#10;Description automatically generated">
            <a:extLst>
              <a:ext uri="{FF2B5EF4-FFF2-40B4-BE49-F238E27FC236}">
                <a16:creationId xmlns:a16="http://schemas.microsoft.com/office/drawing/2014/main" id="{72223477-7394-D03A-C999-8905DB7EF2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72" t="4509" r="7171" b="8402"/>
          <a:stretch/>
        </p:blipFill>
        <p:spPr>
          <a:xfrm>
            <a:off x="2856130" y="1904259"/>
            <a:ext cx="6479740" cy="480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45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0" y="-1"/>
            <a:ext cx="12192000" cy="2271059"/>
          </a:xfrm>
          <a:prstGeom prst="rect">
            <a:avLst/>
          </a:prstGeom>
          <a:solidFill>
            <a:schemeClr val="accent2"/>
          </a:solidFill>
          <a:ln w="12700" cap="flat" cmpd="sng">
            <a:solidFill>
              <a:srgbClr val="41494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2231136" y="576221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PROJECT PROTOTYPE</a:t>
            </a:r>
            <a:endParaRPr dirty="0"/>
          </a:p>
        </p:txBody>
      </p:sp>
      <p:pic>
        <p:nvPicPr>
          <p:cNvPr id="195" name="Google Shape;195;p27" descr="A screenshot of a computer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964" t="2292" r="3405" b="2847"/>
          <a:stretch/>
        </p:blipFill>
        <p:spPr>
          <a:xfrm>
            <a:off x="2681908" y="1882605"/>
            <a:ext cx="6828183" cy="482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8" descr="A white and blue circle with a person runn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29927" y="0"/>
            <a:ext cx="9332146" cy="524933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>
            <a:spLocks noGrp="1"/>
          </p:cNvSpPr>
          <p:nvPr>
            <p:ph type="subTitle" idx="1"/>
          </p:nvPr>
        </p:nvSpPr>
        <p:spPr>
          <a:xfrm>
            <a:off x="14157131" y="540029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202" name="Google Shape;202;p28"/>
          <p:cNvSpPr txBox="1">
            <a:spLocks noGrp="1"/>
          </p:cNvSpPr>
          <p:nvPr>
            <p:ph type="ctrTitle"/>
          </p:nvPr>
        </p:nvSpPr>
        <p:spPr>
          <a:xfrm>
            <a:off x="12658725" y="16628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endParaRPr/>
          </a:p>
        </p:txBody>
      </p:sp>
      <p:sp>
        <p:nvSpPr>
          <p:cNvPr id="203" name="Google Shape;203;p28"/>
          <p:cNvSpPr txBox="1"/>
          <p:nvPr/>
        </p:nvSpPr>
        <p:spPr>
          <a:xfrm>
            <a:off x="4108174" y="5604742"/>
            <a:ext cx="397565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Thank you!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/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8" name="Google Shape;118;p17"/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</a:pPr>
            <a:endParaRPr sz="3000">
              <a:solidFill>
                <a:srgbClr val="FFFFFF"/>
              </a:solidFill>
            </a:endParaRPr>
          </a:p>
        </p:txBody>
      </p:sp>
      <p:pic>
        <p:nvPicPr>
          <p:cNvPr id="119" name="Google Shape;119;p17" descr="A blue circle with a white figure running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6646" t="15854" r="22057" b="15872"/>
          <a:stretch/>
        </p:blipFill>
        <p:spPr>
          <a:xfrm>
            <a:off x="7437771" y="1313888"/>
            <a:ext cx="4249825" cy="423022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1074860" y="2095321"/>
            <a:ext cx="4829175" cy="2667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spcBef>
                <a:spcPts val="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Christopher Shannon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Brian Del Carpio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Melvin Wong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Ian Wu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Simon Fraser University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CMPT 276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706062" y="2291262"/>
            <a:ext cx="8779512" cy="2879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Objective: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Deliver an application to streamline the process of tracking workout schedules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Bridge between Strava and Google Calendar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rgbClr val="40404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Technologies and Process: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JavaScript/React, HTML, CSS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rgbClr val="404040"/>
                </a:solidFill>
              </a:rPr>
              <a:t>     - Agile Kanban SDLC</a:t>
            </a:r>
            <a:endParaRPr dirty="0">
              <a:solidFill>
                <a:srgbClr val="40404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>
            <a:alpha val="0"/>
          </a:schemeClr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/>
          <p:nvPr/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4685817" y="76200"/>
            <a:ext cx="7537704" cy="6858000"/>
          </a:xfrm>
          <a:prstGeom prst="rect">
            <a:avLst/>
          </a:prstGeom>
          <a:solidFill>
            <a:schemeClr val="dk2">
              <a:alpha val="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44" name="Google Shape;144;p20" descr="A chalkboard with a to do list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5440" t="251" r="4654" b="-250"/>
          <a:stretch/>
        </p:blipFill>
        <p:spPr>
          <a:xfrm>
            <a:off x="441649" y="2692217"/>
            <a:ext cx="3855895" cy="293715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0"/>
          <p:cNvSpPr txBox="1"/>
          <p:nvPr/>
        </p:nvSpPr>
        <p:spPr>
          <a:xfrm>
            <a:off x="5440006" y="1110437"/>
            <a:ext cx="6029325" cy="463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>
              <a:spcBef>
                <a:spcPts val="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Benefits: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Simplicity of use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Flexibility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Adaptability to unforeseen issues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	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Concerns: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The project could get very complex 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“Never-ending list”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Board Columns: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To-Do: list of tasks that need to be actioned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In Progress: list of tasks currently being worked on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Review: completed tasks waiting to be inspected</a:t>
            </a:r>
            <a:endParaRPr sz="1800" dirty="0">
              <a:solidFill>
                <a:srgbClr val="404040"/>
              </a:solidFill>
              <a:latin typeface="Gill Sans"/>
            </a:endParaRPr>
          </a:p>
          <a:p>
            <a:pPr marL="0" lvl="0" indent="0">
              <a:spcBef>
                <a:spcPts val="400"/>
              </a:spcBef>
              <a:buClr>
                <a:schemeClr val="accent2"/>
              </a:buClr>
              <a:buSzPts val="1800"/>
              <a:buFont typeface="Arial"/>
              <a:buNone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     - Completed: tasks that passed inspection</a:t>
            </a:r>
            <a:endParaRPr sz="1800" dirty="0">
              <a:solidFill>
                <a:srgbClr val="404040"/>
              </a:solidFill>
              <a:latin typeface="Gill Sans"/>
            </a:endParaRPr>
          </a:p>
        </p:txBody>
      </p:sp>
      <p:sp>
        <p:nvSpPr>
          <p:cNvPr id="146" name="Google Shape;146;p20"/>
          <p:cNvSpPr txBox="1"/>
          <p:nvPr/>
        </p:nvSpPr>
        <p:spPr>
          <a:xfrm>
            <a:off x="441649" y="1267744"/>
            <a:ext cx="3855895" cy="821643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rPr>
              <a:t>SD/LC: KANBAN</a:t>
            </a:r>
            <a:endParaRPr sz="2800" b="0" i="0" u="none" strike="noStrike" cap="none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6911294" y="1416237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GOOGLE CALENDAR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6911294" y="3040768"/>
            <a:ext cx="4774200" cy="1867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1) Create Events in google calendar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2) Recall past Events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3) Store events title, date, time and description</a:t>
            </a:r>
            <a:endParaRPr dirty="0">
              <a:solidFill>
                <a:srgbClr val="404040"/>
              </a:solidFill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sz="2000" dirty="0">
              <a:solidFill>
                <a:srgbClr val="3F3F3F"/>
              </a:solidFill>
            </a:endParaRPr>
          </a:p>
        </p:txBody>
      </p:sp>
      <p:pic>
        <p:nvPicPr>
          <p:cNvPr id="153" name="Google Shape;153;p21" descr="White calendar with a blue pen on top"/>
          <p:cNvPicPr preferRelativeResize="0"/>
          <p:nvPr/>
        </p:nvPicPr>
        <p:blipFill rotWithShape="1">
          <a:blip r:embed="rId3">
            <a:alphaModFix/>
          </a:blip>
          <a:srcRect l="49974" r="4722" b="-1"/>
          <a:stretch/>
        </p:blipFill>
        <p:spPr>
          <a:xfrm>
            <a:off x="20" y="10"/>
            <a:ext cx="6636104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9" name="Google Shape;159;p22" descr="Person running on a bridge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17918" t="592" r="14379"/>
          <a:stretch/>
        </p:blipFill>
        <p:spPr>
          <a:xfrm>
            <a:off x="5315060" y="0"/>
            <a:ext cx="687693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258703" y="1408665"/>
            <a:ext cx="4774243" cy="1042256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STRAVA </a:t>
            </a:r>
            <a:br>
              <a:rPr lang="en-US"/>
            </a:br>
            <a:r>
              <a:rPr lang="en-US"/>
              <a:t>API</a:t>
            </a:r>
            <a:endParaRPr/>
          </a:p>
        </p:txBody>
      </p:sp>
      <p:sp>
        <p:nvSpPr>
          <p:cNvPr id="161" name="Google Shape;161;p22"/>
          <p:cNvSpPr txBox="1"/>
          <p:nvPr/>
        </p:nvSpPr>
        <p:spPr>
          <a:xfrm>
            <a:off x="258746" y="3057118"/>
            <a:ext cx="4774200" cy="1826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1) Create Events in Strava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2) Recall past Events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  <a:p>
            <a:pPr lvl="0">
              <a:spcBef>
                <a:spcPts val="400"/>
              </a:spcBef>
              <a:buClr>
                <a:schemeClr val="accent2"/>
              </a:buClr>
              <a:buSzPts val="1800"/>
            </a:pPr>
            <a:r>
              <a:rPr lang="en-US" sz="1800" dirty="0">
                <a:solidFill>
                  <a:srgbClr val="404040"/>
                </a:solidFill>
                <a:latin typeface="Gill Sans"/>
                <a:sym typeface="Gill Sans"/>
              </a:rPr>
              <a:t>3) Store the events, date, time and descriptions</a:t>
            </a:r>
            <a:endParaRPr sz="1800" dirty="0">
              <a:solidFill>
                <a:srgbClr val="404040"/>
              </a:solidFill>
              <a:latin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1249498" y="1248155"/>
            <a:ext cx="9692640" cy="49473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1062228" y="1060704"/>
            <a:ext cx="10067544" cy="5329878"/>
          </a:xfrm>
          <a:prstGeom prst="rect">
            <a:avLst/>
          </a:prstGeom>
          <a:noFill/>
          <a:ln w="3175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 dirty="0"/>
              <a:t>PROJECT FEATURES</a:t>
            </a:r>
            <a:endParaRPr dirty="0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388822" y="2058831"/>
            <a:ext cx="6312044" cy="373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Plan Future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date and time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google calendar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See Upcoming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date and times of upcoming workouts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Input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inputs distance and duration of workout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uploads to Strava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rgbClr val="404040"/>
              </a:solidFill>
              <a:cs typeface="Arial"/>
              <a:sym typeface="Arial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Recall Past Workouts: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404040"/>
                </a:solidFill>
                <a:cs typeface="Arial"/>
                <a:sym typeface="Arial"/>
              </a:rPr>
              <a:t>     - user receives list of past workouts date times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93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804671" y="978776"/>
            <a:ext cx="6831105" cy="1174991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ill Sans"/>
              <a:buNone/>
            </a:pPr>
            <a:r>
              <a:rPr lang="en-US" sz="2400"/>
              <a:t>TECHNOLOGY STACK</a:t>
            </a:r>
            <a:endParaRPr sz="2400"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410134" y="2640692"/>
            <a:ext cx="7653813" cy="3255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JavaScript/React – Frontend library used to build interactive user interfaces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HTML – Markup language, structures web applications 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Char char="•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CSS - Styles websites aesthetically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GitHub - Version Control Software</a:t>
            </a:r>
            <a:endParaRPr dirty="0"/>
          </a:p>
        </p:txBody>
      </p:sp>
      <p:pic>
        <p:nvPicPr>
          <p:cNvPr id="136" name="Google Shape;136;p19" descr="Computer script on a screen"/>
          <p:cNvPicPr preferRelativeResize="0"/>
          <p:nvPr/>
        </p:nvPicPr>
        <p:blipFill rotWithShape="1">
          <a:blip r:embed="rId3">
            <a:alphaModFix/>
          </a:blip>
          <a:srcRect l="7448" r="47221" b="-1"/>
          <a:stretch/>
        </p:blipFill>
        <p:spPr>
          <a:xfrm>
            <a:off x="8421757" y="10"/>
            <a:ext cx="3770242" cy="6857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/>
          <p:nvPr/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7" name="Google Shape;187;p26"/>
          <p:cNvSpPr txBox="1">
            <a:spLocks noGrp="1"/>
          </p:cNvSpPr>
          <p:nvPr>
            <p:ph type="title"/>
          </p:nvPr>
        </p:nvSpPr>
        <p:spPr>
          <a:xfrm>
            <a:off x="446479" y="2618880"/>
            <a:ext cx="4310791" cy="1110437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DFD LEVEL 0</a:t>
            </a:r>
            <a:endParaRPr/>
          </a:p>
        </p:txBody>
      </p:sp>
      <p:pic>
        <p:nvPicPr>
          <p:cNvPr id="188" name="Google Shape;188;p26" descr="A diagram of a company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049963" y="963138"/>
            <a:ext cx="5408612" cy="4931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300</Words>
  <Application>Microsoft Office PowerPoint</Application>
  <PresentationFormat>Widescreen</PresentationFormat>
  <Paragraphs>68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Gill Sans</vt:lpstr>
      <vt:lpstr>Arial</vt:lpstr>
      <vt:lpstr>Calibri</vt:lpstr>
      <vt:lpstr>Parcel</vt:lpstr>
      <vt:lpstr>Parcel</vt:lpstr>
      <vt:lpstr>PowerPoint Presentation</vt:lpstr>
      <vt:lpstr>PowerPoint Presentation</vt:lpstr>
      <vt:lpstr>PROJECT OVERVIEW</vt:lpstr>
      <vt:lpstr>PowerPoint Presentation</vt:lpstr>
      <vt:lpstr>GOOGLE CALENDAR API</vt:lpstr>
      <vt:lpstr>STRAVA  API</vt:lpstr>
      <vt:lpstr>PROJECT FEATURES</vt:lpstr>
      <vt:lpstr>TECHNOLOGY STACK</vt:lpstr>
      <vt:lpstr>DFD LEVEL 0</vt:lpstr>
      <vt:lpstr>PROJECT SKETCH</vt:lpstr>
      <vt:lpstr>PROJECT PROTOTYPE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Brian Del Carpio</cp:lastModifiedBy>
  <cp:revision>2</cp:revision>
  <dcterms:modified xsi:type="dcterms:W3CDTF">2023-11-08T01:13:51Z</dcterms:modified>
</cp:coreProperties>
</file>